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6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3" r:id="rId47"/>
    <p:sldId id="304" r:id="rId48"/>
    <p:sldId id="306" r:id="rId49"/>
    <p:sldId id="30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96E514-88C8-4DA5-A4A3-A98AFBE82555}" type="datetimeFigureOut">
              <a:rPr lang="ru-RU" smtClean="0"/>
              <a:t>09.02.2015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ED64F4-621C-4A2F-B7DF-1905FD7C06D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692696"/>
            <a:ext cx="8686800" cy="453650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ыставка моделей боевой техники</a:t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еликой 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течественной</a:t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ойны</a:t>
            </a:r>
            <a:b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«</a:t>
            </a:r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н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есокрушимая и легендарная»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Артем Кузнецов Победа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49280"/>
            <a:ext cx="609600" cy="609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76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685">
        <p:circle/>
      </p:transition>
    </mc:Choice>
    <mc:Fallback>
      <p:transition spd="slow" advTm="768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4649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Новая папка\IMG_03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6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218">
        <p:dissolve/>
      </p:transition>
    </mc:Choice>
    <mc:Fallback>
      <p:transition spd="slow" advTm="521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Новая папка\IMG_03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9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896">
        <p14:flash/>
      </p:transition>
    </mc:Choice>
    <mc:Fallback>
      <p:transition spd="slow" advTm="48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Новая папка\IMG_035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1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442">
        <p:circle/>
      </p:transition>
    </mc:Choice>
    <mc:Fallback>
      <p:transition spd="slow" advTm="44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Новая папка\IMG_036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59427"/>
      </p:ext>
    </p:extLst>
  </p:cSld>
  <p:clrMapOvr>
    <a:masterClrMapping/>
  </p:clrMapOvr>
  <p:transition spd="slow" advTm="44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Новая папка\IMG_03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8961"/>
      </p:ext>
    </p:extLst>
  </p:cSld>
  <p:clrMapOvr>
    <a:masterClrMapping/>
  </p:clrMapOvr>
  <p:transition spd="slow" advTm="53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Новая папка\IMG_036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05">
        <p:split orient="vert"/>
      </p:transition>
    </mc:Choice>
    <mc:Fallback>
      <p:transition spd="slow" advTm="41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Новая папка\IMG_036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7427"/>
      </p:ext>
    </p:extLst>
  </p:cSld>
  <p:clrMapOvr>
    <a:masterClrMapping/>
  </p:clrMapOvr>
  <p:transition spd="slow" advTm="12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Новая папка\IMG_036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390">
        <p14:honeycomb/>
      </p:transition>
    </mc:Choice>
    <mc:Fallback>
      <p:transition spd="slow" advTm="3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Новая папка\IMG_03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50966"/>
      </p:ext>
    </p:extLst>
  </p:cSld>
  <p:clrMapOvr>
    <a:masterClrMapping/>
  </p:clrMapOvr>
  <p:transition spd="slow" advTm="441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Новая папка\IMG_036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7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880">
        <p14:vortex dir="r"/>
      </p:transition>
    </mc:Choice>
    <mc:Fallback>
      <p:transition spd="slow" advTm="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E:\Новая папка\IMG_0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" y="-339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723">
        <p14:ripple/>
      </p:transition>
    </mc:Choice>
    <mc:Fallback>
      <p:transition spd="slow" advTm="4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Новая папка\IMG_036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298">
        <p:dissolve/>
      </p:transition>
    </mc:Choice>
    <mc:Fallback>
      <p:transition spd="slow" advTm="429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Новая папка\IMG_036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8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900">
        <p:cut/>
      </p:transition>
    </mc:Choice>
    <mc:Fallback>
      <p:transition advTm="49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Новая папка\IMG_036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4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9">
        <p:fade/>
      </p:transition>
    </mc:Choice>
    <mc:Fallback>
      <p:transition spd="med" advTm="4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Новая папка\IMG_03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2422"/>
      </p:ext>
    </p:extLst>
  </p:cSld>
  <p:clrMapOvr>
    <a:masterClrMapping/>
  </p:clrMapOvr>
  <p:transition spd="slow" advTm="54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Новая папка\IMG_03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8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0">
        <p14:ferris dir="l"/>
      </p:transition>
    </mc:Choice>
    <mc:Fallback>
      <p:transition spd="slow" advTm="4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Новая папка\IMG_037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880">
        <p14:warp dir="in"/>
      </p:transition>
    </mc:Choice>
    <mc:Fallback>
      <p:transition spd="slow" advTm="2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E:\Новая папка\IMG_037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42313"/>
      </p:ext>
    </p:extLst>
  </p:cSld>
  <p:clrMapOvr>
    <a:masterClrMapping/>
  </p:clrMapOvr>
  <p:transition spd="slow" advTm="390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E:\Новая папка\IMG_037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46">
        <p:circle/>
      </p:transition>
    </mc:Choice>
    <mc:Fallback>
      <p:transition spd="slow" advTm="41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E:\Новая папка\IMG_037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5761"/>
      </p:ext>
    </p:extLst>
  </p:cSld>
  <p:clrMapOvr>
    <a:masterClrMapping/>
  </p:clrMapOvr>
  <p:transition spd="slow" advTm="44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E:\Новая папка\IMG_037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577">
        <p14:prism isInverted="1"/>
      </p:transition>
    </mc:Choice>
    <mc:Fallback>
      <p:transition spd="slow" advTm="4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\IMG_034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Новая папка\IMG_0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1468"/>
            <a:ext cx="4512501" cy="66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37937"/>
      </p:ext>
    </p:extLst>
  </p:cSld>
  <p:clrMapOvr>
    <a:masterClrMapping/>
  </p:clrMapOvr>
  <p:transition spd="slow" advTm="45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E:\Новая папка\IMG_035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76580" cy="645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13097"/>
      </p:ext>
    </p:extLst>
  </p:cSld>
  <p:clrMapOvr>
    <a:masterClrMapping/>
  </p:clrMapOvr>
  <p:transition spd="slow" advTm="460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E:\Новая папка\IMG_04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473">
        <p:checker/>
      </p:transition>
    </mc:Choice>
    <mc:Fallback>
      <p:transition spd="slow" advTm="547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Новая папка\IMG_037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7270" y="116632"/>
            <a:ext cx="6909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Встреча с ветеранами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965">
        <p14:warp dir="in"/>
      </p:transition>
    </mc:Choice>
    <mc:Fallback>
      <p:transition spd="slow" advTm="6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Новая папка\IMG_03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3801">
        <p14:switch dir="r"/>
      </p:transition>
    </mc:Choice>
    <mc:Fallback>
      <p:transition spd="slow" advTm="3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E:\Новая папка\IMG_038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2568"/>
      </p:ext>
    </p:extLst>
  </p:cSld>
  <p:clrMapOvr>
    <a:masterClrMapping/>
  </p:clrMapOvr>
  <p:transition spd="slow" advTm="405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Новая папка\IMG_038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Участники выставки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686">
        <p14:ripple/>
      </p:transition>
    </mc:Choice>
    <mc:Fallback>
      <p:transition spd="slow" advTm="3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E:\Новая папка\IMG_038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7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943">
        <p14:glitter pattern="hexagon"/>
      </p:transition>
    </mc:Choice>
    <mc:Fallback>
      <p:transition spd="slow" advTm="2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E:\Новая папка\IMG_038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8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2">
        <p14:ferris dir="l"/>
      </p:transition>
    </mc:Choice>
    <mc:Fallback>
      <p:transition spd="slow" advTm="3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E:\Новая папка\IMG_038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975">
        <p:circle/>
      </p:transition>
    </mc:Choice>
    <mc:Fallback>
      <p:transition spd="slow" advTm="39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E:\Новая папка\IMG_038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1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60">
        <p:circle/>
      </p:transition>
    </mc:Choice>
    <mc:Fallback>
      <p:transition spd="slow" advTm="25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Новая папка\IMG_03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50">
        <p:split orient="vert"/>
      </p:transition>
    </mc:Choice>
    <mc:Fallback>
      <p:transition spd="slow" advTm="37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4" name="Picture 4" descr="E:\Новая папка\IMG_038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2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47">
        <p:fade/>
      </p:transition>
    </mc:Choice>
    <mc:Fallback>
      <p:transition spd="med" advTm="2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E:\Новая папка\IMG_039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9051"/>
      </p:ext>
    </p:extLst>
  </p:cSld>
  <p:clrMapOvr>
    <a:masterClrMapping/>
  </p:clrMapOvr>
  <p:transition spd="slow" advTm="28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E:\Новая папка\IMG_03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5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24">
        <p:split orient="vert"/>
      </p:transition>
    </mc:Choice>
    <mc:Fallback>
      <p:transition spd="slow" advTm="29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E:\Новая папка\IMG_039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02521"/>
      </p:ext>
    </p:extLst>
  </p:cSld>
  <p:clrMapOvr>
    <a:masterClrMapping/>
  </p:clrMapOvr>
  <p:transition spd="slow" advTm="31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Новая папка\IMG_03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-17480"/>
            <a:ext cx="8686800" cy="117876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Награждение победителей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6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740">
        <p14:glitter pattern="hexagon"/>
      </p:transition>
    </mc:Choice>
    <mc:Fallback>
      <p:transition spd="slow" advTm="2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Новая папка\IMG_039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684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Фото победителей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313">
        <p14:ripple/>
      </p:transition>
    </mc:Choice>
    <mc:Fallback>
      <p:transition spd="slow" advTm="2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E:\Новая папка\IMG_03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924">
        <p14:prism/>
      </p:transition>
    </mc:Choice>
    <mc:Fallback>
      <p:transition spd="slow" advTm="3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E:\Новая папка\IMG_039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1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25">
        <p14:gallery dir="l"/>
      </p:transition>
    </mc:Choice>
    <mc:Fallback>
      <p:transition spd="slow" advTm="3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Новая папка\IMG_040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5157192"/>
            <a:ext cx="8686800" cy="148490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обедитель в номинации «Военные самолеты» </a:t>
            </a:r>
            <a:r>
              <a:rPr lang="ru-RU" b="1" dirty="0" err="1" smtClean="0">
                <a:solidFill>
                  <a:srgbClr val="FF0000"/>
                </a:solidFill>
              </a:rPr>
              <a:t>олокина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диана</a:t>
            </a:r>
            <a:r>
              <a:rPr lang="ru-RU" b="1" dirty="0" smtClean="0">
                <a:solidFill>
                  <a:srgbClr val="FF0000"/>
                </a:solidFill>
              </a:rPr>
              <a:t> – 3 место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0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754">
        <p14:warp dir="in"/>
      </p:transition>
    </mc:Choice>
    <mc:Fallback>
      <p:transition spd="slow" advTm="4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E:\Новая папка\IMG_04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64609"/>
      </p:ext>
    </p:extLst>
  </p:cSld>
  <p:clrMapOvr>
    <a:masterClrMapping/>
  </p:clrMapOvr>
  <p:transition spd="slow" advClick="0" advTm="438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Новая папка\IMG_035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60182"/>
      </p:ext>
    </p:extLst>
  </p:cSld>
  <p:clrMapOvr>
    <a:masterClrMapping/>
  </p:clrMapOvr>
  <p:transition spd="slow" advTm="40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Новая папка\IMG_03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892">
        <p14:vortex dir="r"/>
      </p:transition>
    </mc:Choice>
    <mc:Fallback>
      <p:transition spd="slow" advTm="4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\IMG_03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399">
        <p:split orient="vert"/>
      </p:transition>
    </mc:Choice>
    <mc:Fallback>
      <p:transition spd="slow" advTm="43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Новая папка\IMG_03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7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61">
        <p14:reveal/>
      </p:transition>
    </mc:Choice>
    <mc:Fallback>
      <p:transition spd="slow" advTm="1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Новая папка\IMG_03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5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217">
        <p:blinds dir="vert"/>
      </p:transition>
    </mc:Choice>
    <mc:Fallback>
      <p:transition spd="slow" advTm="32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92</TotalTime>
  <Words>25</Words>
  <Application>Microsoft Office PowerPoint</Application>
  <PresentationFormat>Экран (4:3)</PresentationFormat>
  <Paragraphs>6</Paragraphs>
  <Slides>49</Slides>
  <Notes>0</Notes>
  <HiddenSlides>0</HiddenSlides>
  <MMClips>49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Трек</vt:lpstr>
      <vt:lpstr>выставка моделей боевой техники  великой отечественной войны  «несокрушимая и легендарная»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выставки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Награждение победителей</vt:lpstr>
      <vt:lpstr>Фото победителей</vt:lpstr>
      <vt:lpstr>Презентация PowerPoint</vt:lpstr>
      <vt:lpstr>Презентация PowerPoint</vt:lpstr>
      <vt:lpstr>победитель в номинации «Военные самолеты» олокина диана – 3 место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дк ШУГАН</dc:creator>
  <cp:lastModifiedBy>Александр</cp:lastModifiedBy>
  <cp:revision>12</cp:revision>
  <dcterms:created xsi:type="dcterms:W3CDTF">2015-02-08T15:38:14Z</dcterms:created>
  <dcterms:modified xsi:type="dcterms:W3CDTF">2015-02-09T11:20:10Z</dcterms:modified>
</cp:coreProperties>
</file>